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1"/>
  </p:notesMasterIdLst>
  <p:sldIdLst>
    <p:sldId id="256" r:id="rId3"/>
    <p:sldId id="259" r:id="rId4"/>
    <p:sldId id="258" r:id="rId5"/>
    <p:sldId id="264" r:id="rId6"/>
    <p:sldId id="265" r:id="rId7"/>
    <p:sldId id="263" r:id="rId8"/>
    <p:sldId id="268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188E1-B7DC-44F3-AD35-EE5D6AD6420F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E5E99-C675-47A3-92DC-C8C08DCBED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3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E5E99-C675-47A3-92DC-C8C08DCBEDB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8DB8A-6B1A-4F44-B3EE-976808747065}" type="datetimeFigureOut">
              <a:rPr lang="en-US" smtClean="0"/>
              <a:pPr/>
              <a:t>6/26/2012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AEF59-C91B-4492-BA31-F597A74254B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schoolhouse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" y="-1"/>
            <a:ext cx="9143997" cy="685799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981200"/>
            <a:ext cx="8001000" cy="1470025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Question: What do I need to do to set my class up for success the first few days of school?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133598" y="5029200"/>
            <a:ext cx="646202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Text gems from Wong &amp; Wong’s </a:t>
            </a:r>
          </a:p>
          <a:p>
            <a:pPr algn="ctr"/>
            <a:r>
              <a:rPr lang="en-US" sz="3200" i="1" dirty="0" smtClean="0"/>
              <a:t>The First Days of School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8229600" cy="4525963"/>
          </a:xfrm>
        </p:spPr>
        <p:txBody>
          <a:bodyPr/>
          <a:lstStyle/>
          <a:p>
            <a:r>
              <a:rPr lang="en-US" dirty="0" smtClean="0"/>
              <a:t>Do not decorate TOO much</a:t>
            </a:r>
          </a:p>
          <a:p>
            <a:r>
              <a:rPr lang="en-US" dirty="0" smtClean="0"/>
              <a:t>Desks in rows facing the front</a:t>
            </a:r>
          </a:p>
          <a:p>
            <a:r>
              <a:rPr lang="en-US" dirty="0" smtClean="0"/>
              <a:t>Name cards on desks</a:t>
            </a:r>
          </a:p>
          <a:p>
            <a:r>
              <a:rPr lang="en-US" dirty="0" smtClean="0"/>
              <a:t>Plan areas for student belongings</a:t>
            </a:r>
          </a:p>
          <a:p>
            <a:r>
              <a:rPr lang="en-US" dirty="0" smtClean="0"/>
              <a:t>Assignment to complete immediately</a:t>
            </a:r>
          </a:p>
        </p:txBody>
      </p:sp>
    </p:spTree>
    <p:extLst>
      <p:ext uri="{BB962C8B-B14F-4D97-AF65-F5344CB8AC3E}">
        <p14:creationId xmlns:p14="http://schemas.microsoft.com/office/powerpoint/2010/main" val="124628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/>
          <a:p>
            <a:r>
              <a:rPr lang="en-US" dirty="0" smtClean="0"/>
              <a:t>Install Procedures &amp; Routines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5000"/>
            <a:ext cx="6705600" cy="3962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“A smooth running class is the responsibility of the teacher, and it is the result of the teacher’s ability to teach procedures.”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/>
          <a:lstStyle/>
          <a:p>
            <a:r>
              <a:rPr lang="en-US" dirty="0" smtClean="0"/>
              <a:t>Essential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8229600" cy="4525963"/>
          </a:xfrm>
        </p:spPr>
        <p:txBody>
          <a:bodyPr/>
          <a:lstStyle/>
          <a:p>
            <a:r>
              <a:rPr lang="en-US" dirty="0" smtClean="0"/>
              <a:t>Start of the day</a:t>
            </a:r>
          </a:p>
          <a:p>
            <a:r>
              <a:rPr lang="en-US" dirty="0" smtClean="0"/>
              <a:t>Dismissal</a:t>
            </a:r>
          </a:p>
          <a:p>
            <a:r>
              <a:rPr lang="en-US" dirty="0" smtClean="0"/>
              <a:t>Transitions</a:t>
            </a:r>
          </a:p>
          <a:p>
            <a:r>
              <a:rPr lang="en-US" dirty="0" smtClean="0"/>
              <a:t>Quieting the class</a:t>
            </a:r>
          </a:p>
          <a:p>
            <a:r>
              <a:rPr lang="en-US" dirty="0" smtClean="0"/>
              <a:t>Seeking help</a:t>
            </a:r>
          </a:p>
          <a:p>
            <a:r>
              <a:rPr lang="en-US" dirty="0" smtClean="0"/>
              <a:t>Movement of students and papers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7298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Procedures answer what to do when…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524000"/>
            <a:ext cx="7543800" cy="4495800"/>
          </a:xfrm>
        </p:spPr>
        <p:txBody>
          <a:bodyPr/>
          <a:lstStyle/>
          <a:p>
            <a:r>
              <a:rPr lang="en-US" dirty="0" smtClean="0"/>
              <a:t>The bell rings</a:t>
            </a:r>
          </a:p>
          <a:p>
            <a:r>
              <a:rPr lang="en-US" dirty="0" smtClean="0"/>
              <a:t>The pencil breaks</a:t>
            </a:r>
          </a:p>
          <a:p>
            <a:r>
              <a:rPr lang="en-US" dirty="0" smtClean="0"/>
              <a:t>You hear an emergency alert signal</a:t>
            </a:r>
          </a:p>
          <a:p>
            <a:r>
              <a:rPr lang="en-US" dirty="0" smtClean="0"/>
              <a:t>You finish your work early</a:t>
            </a:r>
          </a:p>
          <a:p>
            <a:r>
              <a:rPr lang="en-US" dirty="0" smtClean="0"/>
              <a:t>You have a question</a:t>
            </a:r>
          </a:p>
          <a:p>
            <a:r>
              <a:rPr lang="en-US" dirty="0" smtClean="0"/>
              <a:t>You have to go to the bathroom</a:t>
            </a:r>
          </a:p>
        </p:txBody>
      </p:sp>
    </p:spTree>
    <p:extLst>
      <p:ext uri="{BB962C8B-B14F-4D97-AF65-F5344CB8AC3E}">
        <p14:creationId xmlns:p14="http://schemas.microsoft.com/office/powerpoint/2010/main" val="157298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Explain, Rehearse, Reinforce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8229600" cy="4525963"/>
          </a:xfrm>
        </p:spPr>
        <p:txBody>
          <a:bodyPr/>
          <a:lstStyle/>
          <a:p>
            <a:r>
              <a:rPr lang="en-US" dirty="0" smtClean="0"/>
              <a:t>Define the procedure step by step and then demonstrate it</a:t>
            </a:r>
          </a:p>
          <a:p>
            <a:r>
              <a:rPr lang="en-US" dirty="0" smtClean="0"/>
              <a:t>Practice the procedure until it becomes routine</a:t>
            </a:r>
          </a:p>
          <a:p>
            <a:r>
              <a:rPr lang="en-US" dirty="0" smtClean="0"/>
              <a:t>Praise the students when the rehearsal is acceptable</a:t>
            </a:r>
          </a:p>
        </p:txBody>
      </p:sp>
    </p:spTree>
    <p:extLst>
      <p:ext uri="{BB962C8B-B14F-4D97-AF65-F5344CB8AC3E}">
        <p14:creationId xmlns:p14="http://schemas.microsoft.com/office/powerpoint/2010/main" val="157298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 Displays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229600" cy="4525963"/>
          </a:xfrm>
        </p:spPr>
        <p:txBody>
          <a:bodyPr/>
          <a:lstStyle/>
          <a:p>
            <a:r>
              <a:rPr lang="en-US" dirty="0" smtClean="0"/>
              <a:t>Rules (no more than 3-5)</a:t>
            </a:r>
          </a:p>
          <a:p>
            <a:r>
              <a:rPr lang="en-US" dirty="0" smtClean="0"/>
              <a:t>Consequences AND rewards</a:t>
            </a:r>
          </a:p>
          <a:p>
            <a:r>
              <a:rPr lang="en-US" dirty="0"/>
              <a:t>Morning routine</a:t>
            </a:r>
          </a:p>
          <a:p>
            <a:r>
              <a:rPr lang="en-US" dirty="0"/>
              <a:t>Action items when work is </a:t>
            </a:r>
            <a:r>
              <a:rPr lang="en-US" dirty="0" smtClean="0"/>
              <a:t>completed</a:t>
            </a:r>
          </a:p>
          <a:p>
            <a:r>
              <a:rPr lang="en-US" dirty="0" smtClean="0"/>
              <a:t>Proper paper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99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/>
          <a:lstStyle/>
          <a:p>
            <a:r>
              <a:rPr lang="en-US" dirty="0" smtClean="0"/>
              <a:t>Jamie’s Gems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295400"/>
            <a:ext cx="8229600" cy="4525963"/>
          </a:xfrm>
        </p:spPr>
        <p:txBody>
          <a:bodyPr/>
          <a:lstStyle/>
          <a:p>
            <a:r>
              <a:rPr lang="en-US" dirty="0" smtClean="0"/>
              <a:t>Morning work is key</a:t>
            </a:r>
          </a:p>
          <a:p>
            <a:r>
              <a:rPr lang="en-US" dirty="0" smtClean="0"/>
              <a:t>Do not take roll as a class</a:t>
            </a:r>
          </a:p>
          <a:p>
            <a:r>
              <a:rPr lang="en-US" dirty="0" smtClean="0"/>
              <a:t>Manage with a quiet voice</a:t>
            </a:r>
          </a:p>
          <a:p>
            <a:r>
              <a:rPr lang="en-US" dirty="0" smtClean="0"/>
              <a:t>Have a consistent place for homework</a:t>
            </a:r>
          </a:p>
          <a:p>
            <a:r>
              <a:rPr lang="en-US" dirty="0" smtClean="0"/>
              <a:t>Apply for classroom jobs</a:t>
            </a:r>
          </a:p>
          <a:p>
            <a:r>
              <a:rPr lang="en-US" dirty="0" smtClean="0"/>
              <a:t>LOVE THE KIDS!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7298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5712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ids Zone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5137A9-CF75-4B9F-B1EC-4E02DB9EE6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TS010357129</Template>
  <TotalTime>0</TotalTime>
  <Words>234</Words>
  <Application>Microsoft Office PowerPoint</Application>
  <PresentationFormat>On-screen Show (4:3)</PresentationFormat>
  <Paragraphs>50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TS010357129</vt:lpstr>
      <vt:lpstr>Question: What do I need to do to set my class up for success the first few days of school?</vt:lpstr>
      <vt:lpstr>Classroom Organization</vt:lpstr>
      <vt:lpstr>Install Procedures &amp; Routines</vt:lpstr>
      <vt:lpstr>Essential Procedures</vt:lpstr>
      <vt:lpstr>Procedures answer what to do when…</vt:lpstr>
      <vt:lpstr>Explain, Rehearse, Reinforce</vt:lpstr>
      <vt:lpstr>Classroom Displays</vt:lpstr>
      <vt:lpstr>Jamie’s Gems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2012-06-24T22:01:50Z</dcterms:created>
  <dcterms:modified xsi:type="dcterms:W3CDTF">2012-06-26T17:49:26Z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TC103571299990</vt:lpwstr>
  </property>
</Properties>
</file>